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740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Great Wall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center wall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in shooting area.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DF69F95-FD0F-4F16-8FE9-419A714DD0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0030"/>
            <a:ext cx="7025777" cy="352434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2019-06-21T18:41:04Z</dcterms:modified>
  <cp:category>Shooting</cp:category>
</cp:coreProperties>
</file>

<file path=docProps/thumbnail.jpeg>
</file>